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9" r:id="rId5"/>
    <p:sldId id="268" r:id="rId6"/>
    <p:sldId id="258" r:id="rId7"/>
    <p:sldId id="267" r:id="rId8"/>
    <p:sldId id="272" r:id="rId9"/>
    <p:sldId id="259" r:id="rId10"/>
    <p:sldId id="260" r:id="rId11"/>
    <p:sldId id="261" r:id="rId12"/>
    <p:sldId id="262" r:id="rId13"/>
    <p:sldId id="263" r:id="rId14"/>
    <p:sldId id="264" r:id="rId15"/>
    <p:sldId id="271" r:id="rId16"/>
    <p:sldId id="266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F65C2-6A05-4039-B25C-A7B3AF6AE5A7}" v="51" dt="2020-11-29T18:34:28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838" autoAdjust="0"/>
    <p:restoredTop sz="93908" autoAdjust="0"/>
  </p:normalViewPr>
  <p:slideViewPr>
    <p:cSldViewPr>
      <p:cViewPr>
        <p:scale>
          <a:sx n="100" d="100"/>
          <a:sy n="100" d="100"/>
        </p:scale>
        <p:origin x="-1944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66"/>
            </a:gs>
            <a:gs pos="50000">
              <a:schemeClr val="bg1">
                <a:lumMod val="75000"/>
                <a:alpha val="61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7E494-18C4-4668-9B22-FC7CF5BAB749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0AA6B-49A9-4FD1-87E8-48A915AC04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2057400"/>
          </a:xfrm>
        </p:spPr>
        <p:txBody>
          <a:bodyPr>
            <a:normAutofit fontScale="90000"/>
          </a:bodyPr>
          <a:lstStyle/>
          <a:p>
            <a:r>
              <a:rPr lang="en-US" sz="9600" dirty="0"/>
              <a:t>Smart Room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sz="3900" dirty="0" err="1"/>
              <a:t>prezentacja</a:t>
            </a:r>
            <a:r>
              <a:rPr lang="en-US" sz="3900" dirty="0"/>
              <a:t> </a:t>
            </a:r>
            <a:r>
              <a:rPr lang="en-US" sz="3900" dirty="0" err="1"/>
              <a:t>projektu</a:t>
            </a:r>
            <a:endParaRPr lang="en-US" sz="39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6248400" y="5486400"/>
            <a:ext cx="2895600" cy="17526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AEI AIR sem.5 2020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Wojciech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Kołodziej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err="1">
                <a:solidFill>
                  <a:schemeClr val="tx1"/>
                </a:solidFill>
              </a:rPr>
              <a:t>Kamil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Woźniak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0" y="6096000"/>
            <a:ext cx="3415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Prowadząca</a:t>
            </a:r>
            <a:r>
              <a:rPr lang="en-US" dirty="0"/>
              <a:t>: </a:t>
            </a:r>
          </a:p>
          <a:p>
            <a:r>
              <a:rPr lang="en-US" dirty="0" err="1"/>
              <a:t>dr</a:t>
            </a:r>
            <a:r>
              <a:rPr lang="en-US" dirty="0"/>
              <a:t> mgr. </a:t>
            </a:r>
            <a:r>
              <a:rPr lang="en-US" dirty="0" err="1"/>
              <a:t>inż</a:t>
            </a:r>
            <a:r>
              <a:rPr lang="en-US" dirty="0"/>
              <a:t>. </a:t>
            </a:r>
            <a:r>
              <a:rPr lang="en-US" dirty="0" err="1"/>
              <a:t>Magłorzata</a:t>
            </a:r>
            <a:r>
              <a:rPr lang="en-US" dirty="0"/>
              <a:t> </a:t>
            </a:r>
            <a:r>
              <a:rPr lang="en-US" dirty="0" err="1"/>
              <a:t>Michalczyk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Sterowanie</a:t>
            </a:r>
            <a:r>
              <a:rPr lang="en-US" dirty="0"/>
              <a:t> </a:t>
            </a:r>
            <a:r>
              <a:rPr lang="en-US" dirty="0" err="1"/>
              <a:t>oświetleniem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2500" dirty="0" err="1"/>
              <a:t>Zmiana</a:t>
            </a:r>
            <a:r>
              <a:rPr lang="en-US" sz="2500" dirty="0"/>
              <a:t> </a:t>
            </a:r>
            <a:r>
              <a:rPr lang="en-US" sz="2500" dirty="0" err="1"/>
              <a:t>stanu</a:t>
            </a:r>
            <a:r>
              <a:rPr lang="en-US" sz="2500" dirty="0"/>
              <a:t> (on/off) </a:t>
            </a:r>
            <a:r>
              <a:rPr lang="en-US" sz="2500" dirty="0" err="1"/>
              <a:t>oświetlenia</a:t>
            </a:r>
            <a:r>
              <a:rPr lang="en-US" sz="2500" dirty="0"/>
              <a:t> </a:t>
            </a:r>
            <a:r>
              <a:rPr lang="en-US" sz="2500" dirty="0" err="1"/>
              <a:t>pokoju</a:t>
            </a:r>
            <a:r>
              <a:rPr lang="en-US" sz="2500" dirty="0"/>
              <a:t> </a:t>
            </a:r>
            <a:r>
              <a:rPr lang="en-US" sz="2500" dirty="0" err="1"/>
              <a:t>odbywa</a:t>
            </a:r>
            <a:r>
              <a:rPr lang="en-US" sz="2500" dirty="0"/>
              <a:t> </a:t>
            </a:r>
            <a:r>
              <a:rPr lang="en-US" sz="2500" dirty="0" err="1"/>
              <a:t>się</a:t>
            </a:r>
            <a:r>
              <a:rPr lang="en-US" sz="2500" dirty="0"/>
              <a:t> </a:t>
            </a:r>
            <a:r>
              <a:rPr lang="en-US" sz="2500" dirty="0" err="1"/>
              <a:t>dzięki</a:t>
            </a:r>
            <a:r>
              <a:rPr lang="en-US" sz="2500" dirty="0"/>
              <a:t> </a:t>
            </a:r>
            <a:r>
              <a:rPr lang="en-US" sz="2500" dirty="0" err="1"/>
              <a:t>zastosowaniu</a:t>
            </a:r>
            <a:r>
              <a:rPr lang="en-US" sz="2500" dirty="0"/>
              <a:t> </a:t>
            </a:r>
            <a:r>
              <a:rPr lang="en-US" sz="2500" dirty="0" err="1"/>
              <a:t>przekaźników</a:t>
            </a:r>
            <a:r>
              <a:rPr lang="en-US" sz="2500" dirty="0"/>
              <a:t>, </a:t>
            </a:r>
            <a:r>
              <a:rPr lang="en-US" sz="2500" dirty="0" err="1"/>
              <a:t>które</a:t>
            </a:r>
            <a:r>
              <a:rPr lang="en-US" sz="2500" dirty="0"/>
              <a:t> </a:t>
            </a:r>
            <a:r>
              <a:rPr lang="en-US" sz="2500" dirty="0" err="1"/>
              <a:t>po</a:t>
            </a:r>
            <a:r>
              <a:rPr lang="en-US" sz="2500" dirty="0"/>
              <a:t> </a:t>
            </a:r>
            <a:r>
              <a:rPr lang="en-US" sz="2500" dirty="0" err="1"/>
              <a:t>oprogramowaniu</a:t>
            </a:r>
            <a:r>
              <a:rPr lang="en-US" sz="2500" dirty="0"/>
              <a:t> </a:t>
            </a:r>
            <a:r>
              <a:rPr lang="en-US" sz="2500" dirty="0" err="1"/>
              <a:t>na</a:t>
            </a:r>
            <a:r>
              <a:rPr lang="en-US" sz="2500" dirty="0"/>
              <a:t> </a:t>
            </a:r>
            <a:r>
              <a:rPr lang="en-US" sz="2500" dirty="0" err="1"/>
              <a:t>życzenie</a:t>
            </a:r>
            <a:r>
              <a:rPr lang="en-US" sz="2500" dirty="0"/>
              <a:t> </a:t>
            </a:r>
            <a:r>
              <a:rPr lang="en-US" sz="2500" dirty="0" err="1"/>
              <a:t>użytkownika</a:t>
            </a:r>
            <a:r>
              <a:rPr lang="en-US" sz="2500" dirty="0"/>
              <a:t> </a:t>
            </a:r>
            <a:r>
              <a:rPr lang="en-US" sz="2500" dirty="0" err="1"/>
              <a:t>otwierają</a:t>
            </a:r>
            <a:r>
              <a:rPr lang="en-US" sz="2500" dirty="0"/>
              <a:t> </a:t>
            </a:r>
            <a:r>
              <a:rPr lang="en-US" sz="2500" dirty="0" err="1"/>
              <a:t>lub</a:t>
            </a:r>
            <a:r>
              <a:rPr lang="en-US" sz="2500" dirty="0"/>
              <a:t> </a:t>
            </a:r>
            <a:r>
              <a:rPr lang="en-US" sz="2500" dirty="0" err="1"/>
              <a:t>zamykają</a:t>
            </a:r>
            <a:r>
              <a:rPr lang="en-US" sz="2500" dirty="0"/>
              <a:t> </a:t>
            </a:r>
            <a:r>
              <a:rPr lang="en-US" sz="2500" dirty="0" err="1"/>
              <a:t>obwód</a:t>
            </a:r>
            <a:r>
              <a:rPr lang="en-US" sz="2500" dirty="0"/>
              <a:t> </a:t>
            </a:r>
            <a:r>
              <a:rPr lang="en-US" sz="2500" dirty="0" err="1"/>
              <a:t>elektryczny</a:t>
            </a:r>
            <a:r>
              <a:rPr lang="en-US" sz="2500" dirty="0"/>
              <a:t>.</a:t>
            </a:r>
          </a:p>
        </p:txBody>
      </p:sp>
      <p:pic>
        <p:nvPicPr>
          <p:cNvPr id="3075" name="Picture 3" descr="C:\Users\voit\Desktop\prezkaSM\przekazni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191000"/>
            <a:ext cx="3004252" cy="1981199"/>
          </a:xfrm>
          <a:prstGeom prst="rect">
            <a:avLst/>
          </a:prstGeom>
          <a:noFill/>
        </p:spPr>
      </p:pic>
      <p:pic>
        <p:nvPicPr>
          <p:cNvPr id="6" name="Picture 3" descr="C:\Users\voit\Desktop\prezkaSM\przekazni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5410200" y="4191000"/>
            <a:ext cx="3004252" cy="1981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Sterowanie</a:t>
            </a:r>
            <a:r>
              <a:rPr lang="en-US" dirty="0"/>
              <a:t> </a:t>
            </a:r>
            <a:r>
              <a:rPr lang="en-US" dirty="0" err="1"/>
              <a:t>nastrojem</a:t>
            </a:r>
            <a:r>
              <a:rPr lang="en-US" dirty="0"/>
              <a:t> </a:t>
            </a:r>
            <a:r>
              <a:rPr lang="en-US" dirty="0" err="1"/>
              <a:t>pokoju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2700" dirty="0" err="1"/>
              <a:t>Zmiana</a:t>
            </a:r>
            <a:r>
              <a:rPr lang="en-US" sz="2700" dirty="0"/>
              <a:t> </a:t>
            </a:r>
            <a:r>
              <a:rPr lang="en-US" sz="2700" dirty="0" err="1"/>
              <a:t>koloru</a:t>
            </a:r>
            <a:r>
              <a:rPr lang="en-US" sz="2700" dirty="0"/>
              <a:t> </a:t>
            </a:r>
            <a:r>
              <a:rPr lang="en-US" sz="2700" dirty="0" err="1"/>
              <a:t>oświetlenia</a:t>
            </a:r>
            <a:r>
              <a:rPr lang="en-US" sz="2700" dirty="0"/>
              <a:t> jest </a:t>
            </a:r>
            <a:r>
              <a:rPr lang="en-US" sz="2700" dirty="0" err="1"/>
              <a:t>możliwa</a:t>
            </a:r>
            <a:r>
              <a:rPr lang="en-US" sz="2700" dirty="0"/>
              <a:t> </a:t>
            </a:r>
            <a:r>
              <a:rPr lang="en-US" sz="2700" dirty="0" err="1"/>
              <a:t>dzięki</a:t>
            </a:r>
            <a:r>
              <a:rPr lang="en-US" sz="2700" dirty="0"/>
              <a:t> </a:t>
            </a:r>
            <a:r>
              <a:rPr lang="en-US" sz="2700" dirty="0" err="1"/>
              <a:t>zastosowaniu</a:t>
            </a:r>
            <a:r>
              <a:rPr lang="en-US" sz="2700" dirty="0"/>
              <a:t> </a:t>
            </a:r>
            <a:r>
              <a:rPr lang="en-US" sz="2700" dirty="0" err="1"/>
              <a:t>taśmy</a:t>
            </a:r>
            <a:r>
              <a:rPr lang="en-US" sz="2700" dirty="0"/>
              <a:t> LED. </a:t>
            </a:r>
            <a:r>
              <a:rPr lang="en-US" sz="2700" dirty="0" err="1"/>
              <a:t>Projekt</a:t>
            </a:r>
            <a:r>
              <a:rPr lang="en-US" sz="2700" dirty="0"/>
              <a:t> </a:t>
            </a:r>
            <a:r>
              <a:rPr lang="en-US" sz="2700" dirty="0" err="1"/>
              <a:t>został</a:t>
            </a:r>
            <a:r>
              <a:rPr lang="en-US" sz="2700" dirty="0"/>
              <a:t> </a:t>
            </a:r>
            <a:r>
              <a:rPr lang="en-US" sz="2700" dirty="0" err="1"/>
              <a:t>oprogramowany</a:t>
            </a:r>
            <a:r>
              <a:rPr lang="en-US" sz="2700" dirty="0"/>
              <a:t> </a:t>
            </a:r>
            <a:r>
              <a:rPr lang="en-US" sz="2700" dirty="0" err="1"/>
              <a:t>na</a:t>
            </a:r>
            <a:r>
              <a:rPr lang="en-US" sz="2700" dirty="0"/>
              <a:t> 3 </a:t>
            </a:r>
            <a:r>
              <a:rPr lang="en-US" sz="2700" dirty="0" err="1"/>
              <a:t>kolory</a:t>
            </a:r>
            <a:r>
              <a:rPr lang="en-US" sz="2700" dirty="0"/>
              <a:t>, </a:t>
            </a:r>
            <a:r>
              <a:rPr lang="en-US" sz="2700" dirty="0" err="1"/>
              <a:t>lecz</a:t>
            </a:r>
            <a:r>
              <a:rPr lang="en-US" sz="2700" dirty="0"/>
              <a:t> </a:t>
            </a:r>
            <a:r>
              <a:rPr lang="en-US" sz="2700" dirty="0" err="1"/>
              <a:t>możliwości</a:t>
            </a:r>
            <a:r>
              <a:rPr lang="en-US" sz="2700" dirty="0"/>
              <a:t> jest </a:t>
            </a:r>
            <a:r>
              <a:rPr lang="en-US" sz="2700" dirty="0" err="1"/>
              <a:t>znacznie</a:t>
            </a:r>
            <a:r>
              <a:rPr lang="en-US" sz="2700" dirty="0"/>
              <a:t> </a:t>
            </a:r>
            <a:r>
              <a:rPr lang="en-US" sz="2700" dirty="0" err="1"/>
              <a:t>więcej</a:t>
            </a:r>
            <a:r>
              <a:rPr lang="en-US" sz="2700" dirty="0"/>
              <a:t>.</a:t>
            </a:r>
          </a:p>
        </p:txBody>
      </p:sp>
      <p:pic>
        <p:nvPicPr>
          <p:cNvPr id="4098" name="Picture 2" descr="C:\Users\voit\Desktop\prezkaSM\ledpase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3810000"/>
            <a:ext cx="3454400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err="1"/>
              <a:t>otwierania</a:t>
            </a:r>
            <a:r>
              <a:rPr lang="en-US" dirty="0"/>
              <a:t> </a:t>
            </a:r>
            <a:r>
              <a:rPr lang="en-US" dirty="0" err="1"/>
              <a:t>drzwi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2500" dirty="0" err="1"/>
              <a:t>Zrealizowany</a:t>
            </a:r>
            <a:r>
              <a:rPr lang="en-US" sz="2500" dirty="0"/>
              <a:t> </a:t>
            </a:r>
            <a:r>
              <a:rPr lang="en-US" sz="2500" dirty="0" err="1"/>
              <a:t>został</a:t>
            </a:r>
            <a:r>
              <a:rPr lang="en-US" sz="2500" dirty="0"/>
              <a:t> </a:t>
            </a:r>
            <a:r>
              <a:rPr lang="en-US" sz="2500" dirty="0" err="1"/>
              <a:t>dzięki</a:t>
            </a:r>
            <a:r>
              <a:rPr lang="en-US" sz="2500" dirty="0"/>
              <a:t> </a:t>
            </a:r>
            <a:r>
              <a:rPr lang="en-US" sz="2500" dirty="0" err="1"/>
              <a:t>użyciu</a:t>
            </a:r>
            <a:r>
              <a:rPr lang="en-US" sz="2500" dirty="0"/>
              <a:t> </a:t>
            </a:r>
            <a:r>
              <a:rPr lang="en-US" sz="2500" dirty="0" err="1"/>
              <a:t>czytnika</a:t>
            </a:r>
            <a:r>
              <a:rPr lang="en-US" sz="2500" dirty="0"/>
              <a:t> RFID </a:t>
            </a:r>
            <a:r>
              <a:rPr lang="en-US" sz="2500" dirty="0" err="1"/>
              <a:t>oraz</a:t>
            </a:r>
            <a:r>
              <a:rPr lang="en-US" sz="2500" dirty="0"/>
              <a:t> </a:t>
            </a:r>
            <a:r>
              <a:rPr lang="en-US" sz="2500" dirty="0" err="1"/>
              <a:t>serwomechanizmu</a:t>
            </a:r>
            <a:r>
              <a:rPr lang="en-US" sz="2500" dirty="0"/>
              <a:t>. </a:t>
            </a:r>
            <a:r>
              <a:rPr lang="en-US" sz="2500" dirty="0" err="1"/>
              <a:t>Serwomechanizm</a:t>
            </a:r>
            <a:r>
              <a:rPr lang="en-US" sz="2500" dirty="0"/>
              <a:t> </a:t>
            </a:r>
            <a:r>
              <a:rPr lang="en-US" sz="2500" dirty="0" err="1"/>
              <a:t>pełni</a:t>
            </a:r>
            <a:r>
              <a:rPr lang="en-US" sz="2500" dirty="0"/>
              <a:t> </a:t>
            </a:r>
            <a:r>
              <a:rPr lang="en-US" sz="2500" dirty="0" err="1"/>
              <a:t>funkcję</a:t>
            </a:r>
            <a:r>
              <a:rPr lang="en-US" sz="2500" dirty="0"/>
              <a:t> </a:t>
            </a:r>
            <a:r>
              <a:rPr lang="en-US" sz="2500" dirty="0" err="1"/>
              <a:t>zamka</a:t>
            </a:r>
            <a:r>
              <a:rPr lang="en-US" sz="2500" dirty="0"/>
              <a:t>, </a:t>
            </a:r>
            <a:r>
              <a:rPr lang="en-US" sz="2500" dirty="0" err="1"/>
              <a:t>po</a:t>
            </a:r>
            <a:r>
              <a:rPr lang="en-US" sz="2500" dirty="0"/>
              <a:t> </a:t>
            </a:r>
            <a:r>
              <a:rPr lang="en-US" sz="2500" dirty="0" err="1"/>
              <a:t>przyłożeniu</a:t>
            </a:r>
            <a:r>
              <a:rPr lang="en-US" sz="2500" dirty="0"/>
              <a:t> </a:t>
            </a:r>
            <a:r>
              <a:rPr lang="en-US" sz="2500" dirty="0" err="1"/>
              <a:t>tagu</a:t>
            </a:r>
            <a:r>
              <a:rPr lang="en-US" sz="2500" dirty="0"/>
              <a:t> RFID </a:t>
            </a:r>
            <a:r>
              <a:rPr lang="en-US" sz="2500" dirty="0" err="1"/>
              <a:t>serwomechanizm</a:t>
            </a:r>
            <a:r>
              <a:rPr lang="en-US" sz="2500" dirty="0"/>
              <a:t> </a:t>
            </a:r>
            <a:r>
              <a:rPr lang="en-US" sz="2500" dirty="0" err="1"/>
              <a:t>przesuwa</a:t>
            </a:r>
            <a:r>
              <a:rPr lang="en-US" sz="2500" dirty="0"/>
              <a:t> </a:t>
            </a:r>
            <a:r>
              <a:rPr lang="en-US" sz="2500" dirty="0" err="1"/>
              <a:t>się</a:t>
            </a:r>
            <a:r>
              <a:rPr lang="en-US" sz="2500" dirty="0"/>
              <a:t> o </a:t>
            </a:r>
            <a:r>
              <a:rPr lang="en-US" sz="2500" dirty="0" err="1"/>
              <a:t>kąt</a:t>
            </a:r>
            <a:r>
              <a:rPr lang="en-US" sz="2500" dirty="0"/>
              <a:t> 90* </a:t>
            </a:r>
            <a:r>
              <a:rPr lang="en-US" sz="2500" dirty="0" err="1"/>
              <a:t>umożliwiając</a:t>
            </a:r>
            <a:r>
              <a:rPr lang="en-US" sz="2500" dirty="0"/>
              <a:t> </a:t>
            </a:r>
            <a:r>
              <a:rPr lang="en-US" sz="2500" dirty="0" err="1"/>
              <a:t>otworzenie</a:t>
            </a:r>
            <a:r>
              <a:rPr lang="en-US" sz="2500" dirty="0"/>
              <a:t> </a:t>
            </a:r>
            <a:r>
              <a:rPr lang="en-US" sz="2500" dirty="0" err="1"/>
              <a:t>drzwi</a:t>
            </a:r>
            <a:endParaRPr lang="en-US" sz="2500" dirty="0"/>
          </a:p>
        </p:txBody>
      </p:sp>
      <p:pic>
        <p:nvPicPr>
          <p:cNvPr id="5122" name="Picture 2" descr="C:\Users\voit\Desktop\prezkaSM\ser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733800"/>
            <a:ext cx="3294305" cy="2538412"/>
          </a:xfrm>
          <a:prstGeom prst="rect">
            <a:avLst/>
          </a:prstGeom>
          <a:noFill/>
        </p:spPr>
      </p:pic>
      <p:pic>
        <p:nvPicPr>
          <p:cNvPr id="5123" name="Picture 3" descr="C:\Users\voit\Desktop\prezkaSM\rfi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657600"/>
            <a:ext cx="3981862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</a:t>
            </a:r>
            <a:r>
              <a:rPr lang="en-US" dirty="0" err="1" smtClean="0"/>
              <a:t>otwierania</a:t>
            </a:r>
            <a:r>
              <a:rPr lang="en-US" dirty="0" smtClean="0"/>
              <a:t> </a:t>
            </a:r>
            <a:r>
              <a:rPr lang="en-US" dirty="0" err="1" smtClean="0"/>
              <a:t>drzwi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en-US" sz="2500" dirty="0"/>
              <a:t>Aby </a:t>
            </a:r>
            <a:r>
              <a:rPr lang="en-US" sz="2500" dirty="0" err="1"/>
              <a:t>otworzyć</a:t>
            </a:r>
            <a:r>
              <a:rPr lang="en-US" sz="2500" dirty="0"/>
              <a:t> </a:t>
            </a:r>
            <a:r>
              <a:rPr lang="en-US" sz="2500" dirty="0" err="1"/>
              <a:t>drzwi</a:t>
            </a:r>
            <a:r>
              <a:rPr lang="en-US" sz="2500" dirty="0"/>
              <a:t> </a:t>
            </a:r>
            <a:r>
              <a:rPr lang="en-US" sz="2500" dirty="0" err="1"/>
              <a:t>należy</a:t>
            </a:r>
            <a:r>
              <a:rPr lang="en-US" sz="2500" dirty="0"/>
              <a:t> </a:t>
            </a:r>
            <a:r>
              <a:rPr lang="en-US" sz="2500" dirty="0" err="1"/>
              <a:t>przyłożyć</a:t>
            </a:r>
            <a:r>
              <a:rPr lang="en-US" sz="2500" dirty="0"/>
              <a:t> </a:t>
            </a:r>
            <a:r>
              <a:rPr lang="en-US" sz="2500" dirty="0" err="1"/>
              <a:t>odpowiedni</a:t>
            </a:r>
            <a:r>
              <a:rPr lang="en-US" sz="2500" dirty="0"/>
              <a:t> element z </a:t>
            </a:r>
            <a:r>
              <a:rPr lang="en-US" sz="2500" dirty="0" err="1"/>
              <a:t>tagiem</a:t>
            </a:r>
            <a:r>
              <a:rPr lang="en-US" sz="2500" dirty="0"/>
              <a:t> RFID. W </a:t>
            </a:r>
            <a:r>
              <a:rPr lang="en-US" sz="2500" dirty="0" err="1"/>
              <a:t>naszym</a:t>
            </a:r>
            <a:r>
              <a:rPr lang="en-US" sz="2500" dirty="0"/>
              <a:t> </a:t>
            </a:r>
            <a:r>
              <a:rPr lang="en-US" sz="2500" dirty="0" err="1"/>
              <a:t>filmiku</a:t>
            </a:r>
            <a:r>
              <a:rPr lang="en-US" sz="2500" dirty="0"/>
              <a:t> </a:t>
            </a:r>
            <a:r>
              <a:rPr lang="en-US" sz="2500" dirty="0" err="1"/>
              <a:t>poglądowym</a:t>
            </a:r>
            <a:r>
              <a:rPr lang="en-US" sz="2500" dirty="0"/>
              <a:t> </a:t>
            </a:r>
            <a:r>
              <a:rPr lang="en-US" sz="2500" dirty="0" err="1"/>
              <a:t>korzystamy</a:t>
            </a:r>
            <a:r>
              <a:rPr lang="en-US" sz="2500" dirty="0"/>
              <a:t> z </a:t>
            </a:r>
            <a:r>
              <a:rPr lang="en-US" sz="2500"/>
              <a:t>breloka</a:t>
            </a:r>
            <a:r>
              <a:rPr lang="en-US" sz="2500" dirty="0"/>
              <a:t> </a:t>
            </a:r>
            <a:r>
              <a:rPr lang="en-US" sz="2500" dirty="0" err="1"/>
              <a:t>oraz</a:t>
            </a:r>
            <a:r>
              <a:rPr lang="en-US" sz="2500" dirty="0"/>
              <a:t> </a:t>
            </a:r>
            <a:r>
              <a:rPr lang="en-US" sz="2500" dirty="0" err="1"/>
              <a:t>karty</a:t>
            </a:r>
            <a:r>
              <a:rPr lang="en-US" sz="2500" dirty="0"/>
              <a:t>.</a:t>
            </a:r>
          </a:p>
        </p:txBody>
      </p:sp>
      <p:pic>
        <p:nvPicPr>
          <p:cNvPr id="6146" name="Picture 2" descr="C:\Users\voit\Desktop\prezkaSM\elementy rfi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3657600"/>
            <a:ext cx="3218455" cy="2424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Schemat</a:t>
            </a:r>
            <a:r>
              <a:rPr lang="en-US" dirty="0" smtClean="0"/>
              <a:t> </a:t>
            </a:r>
            <a:r>
              <a:rPr lang="en-US" dirty="0" err="1" smtClean="0"/>
              <a:t>elektryczny</a:t>
            </a:r>
            <a:endParaRPr lang="en-US" dirty="0"/>
          </a:p>
        </p:txBody>
      </p:sp>
      <p:pic>
        <p:nvPicPr>
          <p:cNvPr id="1026" name="Picture 2" descr="C:\Users\voit\Desktop\prezkaSM\schema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143000"/>
            <a:ext cx="6949848" cy="5405438"/>
          </a:xfrm>
          <a:prstGeom prst="rect">
            <a:avLst/>
          </a:prstGeom>
          <a:noFill/>
        </p:spPr>
      </p:pic>
      <p:pic>
        <p:nvPicPr>
          <p:cNvPr id="3" name="Picture 2" descr="C:\Users\voit\Desktop\prezkaSM\podaczenie_rfid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295400"/>
            <a:ext cx="2415200" cy="4969879"/>
          </a:xfrm>
          <a:prstGeom prst="rect">
            <a:avLst/>
          </a:prstGeom>
          <a:noFill/>
        </p:spPr>
      </p:pic>
      <p:pic>
        <p:nvPicPr>
          <p:cNvPr id="5" name="Picture 2" descr="C:\Users\voit\Desktop\prezkaSM\schema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143000"/>
            <a:ext cx="6949848" cy="54054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Schemat</a:t>
            </a:r>
            <a:r>
              <a:rPr lang="en-US" dirty="0" smtClean="0"/>
              <a:t> </a:t>
            </a:r>
            <a:r>
              <a:rPr lang="en-US" dirty="0" err="1" smtClean="0"/>
              <a:t>blokowy</a:t>
            </a:r>
            <a:endParaRPr lang="en-US" dirty="0"/>
          </a:p>
        </p:txBody>
      </p:sp>
      <p:pic>
        <p:nvPicPr>
          <p:cNvPr id="1026" name="Picture 2" descr="C:\Users\voit\Desktop\blokowyS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0"/>
            <a:ext cx="8458200" cy="44854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Ewentualne</a:t>
            </a:r>
            <a:r>
              <a:rPr lang="en-US" dirty="0"/>
              <a:t> </a:t>
            </a:r>
            <a:r>
              <a:rPr lang="en-US" dirty="0" err="1"/>
              <a:t>możliwości</a:t>
            </a:r>
            <a:r>
              <a:rPr lang="en-US" dirty="0"/>
              <a:t> </a:t>
            </a:r>
            <a:r>
              <a:rPr lang="en-US" dirty="0" err="1"/>
              <a:t>rozwoju</a:t>
            </a:r>
            <a:r>
              <a:rPr lang="en-US" dirty="0"/>
              <a:t> </a:t>
            </a:r>
            <a:r>
              <a:rPr lang="en-US" dirty="0" err="1"/>
              <a:t>projektu</a:t>
            </a:r>
            <a:endParaRPr lang="en-US" dirty="0"/>
          </a:p>
        </p:txBody>
      </p:sp>
      <p:pic>
        <p:nvPicPr>
          <p:cNvPr id="5122" name="Picture 2" descr="What Do the Next Five Years Hold For the Internet of Things?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743200"/>
            <a:ext cx="5946775" cy="3443183"/>
          </a:xfrm>
          <a:prstGeom prst="rect">
            <a:avLst/>
          </a:prstGeom>
          <a:noFill/>
        </p:spPr>
      </p:pic>
      <p:sp>
        <p:nvSpPr>
          <p:cNvPr id="5" name="pole tekstowe 4"/>
          <p:cNvSpPr txBox="1"/>
          <p:nvPr/>
        </p:nvSpPr>
        <p:spPr>
          <a:xfrm>
            <a:off x="838200" y="18288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Zmiana</a:t>
            </a:r>
            <a:r>
              <a:rPr lang="en-US" dirty="0"/>
              <a:t> </a:t>
            </a:r>
            <a:r>
              <a:rPr lang="en-US" dirty="0" err="1"/>
              <a:t>sposobu</a:t>
            </a:r>
            <a:r>
              <a:rPr lang="en-US" dirty="0"/>
              <a:t> </a:t>
            </a:r>
            <a:r>
              <a:rPr lang="en-US" dirty="0" err="1"/>
              <a:t>komunikacji</a:t>
            </a:r>
            <a:r>
              <a:rPr lang="en-US" dirty="0"/>
              <a:t> </a:t>
            </a:r>
            <a:r>
              <a:rPr lang="en-US" dirty="0" err="1"/>
              <a:t>zdalnej</a:t>
            </a:r>
            <a:endParaRPr lang="en-US" dirty="0"/>
          </a:p>
          <a:p>
            <a:pPr algn="ctr"/>
            <a:r>
              <a:rPr lang="en-US" dirty="0" err="1"/>
              <a:t>Rozszerzenie</a:t>
            </a:r>
            <a:r>
              <a:rPr lang="en-US" dirty="0"/>
              <a:t> </a:t>
            </a:r>
            <a:r>
              <a:rPr lang="en-US" dirty="0" err="1"/>
              <a:t>obsługi</a:t>
            </a:r>
            <a:r>
              <a:rPr lang="en-US" dirty="0"/>
              <a:t> </a:t>
            </a:r>
            <a:r>
              <a:rPr lang="en-US" dirty="0" err="1"/>
              <a:t>urządzeń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Podsumowanie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828800"/>
            <a:ext cx="691898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Room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990600" y="236220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mający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celu</a:t>
            </a:r>
            <a:r>
              <a:rPr lang="en-US" dirty="0"/>
              <a:t> </a:t>
            </a:r>
            <a:r>
              <a:rPr lang="en-US" dirty="0" err="1"/>
              <a:t>umożliwienie</a:t>
            </a:r>
            <a:r>
              <a:rPr lang="en-US" dirty="0"/>
              <a:t> </a:t>
            </a:r>
            <a:r>
              <a:rPr lang="en-US" dirty="0" err="1"/>
              <a:t>użytkownikowi</a:t>
            </a:r>
            <a:r>
              <a:rPr lang="en-US" dirty="0"/>
              <a:t> </a:t>
            </a:r>
            <a:r>
              <a:rPr lang="en-US" dirty="0" err="1"/>
              <a:t>zdalne</a:t>
            </a:r>
            <a:r>
              <a:rPr lang="en-US" dirty="0"/>
              <a:t> </a:t>
            </a:r>
            <a:r>
              <a:rPr lang="en-US" dirty="0" err="1"/>
              <a:t>sterowanie</a:t>
            </a:r>
            <a:r>
              <a:rPr lang="en-US" dirty="0"/>
              <a:t> </a:t>
            </a:r>
            <a:r>
              <a:rPr lang="en-US" dirty="0" err="1"/>
              <a:t>elementami</a:t>
            </a:r>
            <a:r>
              <a:rPr lang="en-US" dirty="0"/>
              <a:t> w </a:t>
            </a:r>
            <a:r>
              <a:rPr lang="en-US" dirty="0" err="1"/>
              <a:t>swoim</a:t>
            </a:r>
            <a:r>
              <a:rPr lang="en-US" dirty="0"/>
              <a:t> </a:t>
            </a:r>
            <a:r>
              <a:rPr lang="en-US" dirty="0" err="1"/>
              <a:t>otoczeniu</a:t>
            </a:r>
            <a:r>
              <a:rPr lang="en-US" dirty="0"/>
              <a:t> w </a:t>
            </a:r>
            <a:r>
              <a:rPr lang="en-US" dirty="0" err="1"/>
              <a:t>celu</a:t>
            </a:r>
            <a:r>
              <a:rPr lang="en-US" dirty="0"/>
              <a:t> </a:t>
            </a:r>
            <a:r>
              <a:rPr lang="en-US" dirty="0" err="1"/>
              <a:t>zwiększenia</a:t>
            </a:r>
            <a:r>
              <a:rPr lang="en-US" dirty="0"/>
              <a:t> </a:t>
            </a:r>
            <a:r>
              <a:rPr lang="en-US" dirty="0" err="1"/>
              <a:t>komfortu</a:t>
            </a:r>
            <a:r>
              <a:rPr lang="en-US" dirty="0"/>
              <a:t> </a:t>
            </a:r>
            <a:r>
              <a:rPr lang="en-US" dirty="0" err="1"/>
              <a:t>wykonywania</a:t>
            </a:r>
            <a:r>
              <a:rPr lang="en-US" dirty="0"/>
              <a:t> </a:t>
            </a:r>
            <a:r>
              <a:rPr lang="en-US" dirty="0" err="1"/>
              <a:t>codziennych</a:t>
            </a:r>
            <a:r>
              <a:rPr lang="en-US" dirty="0"/>
              <a:t> </a:t>
            </a:r>
            <a:r>
              <a:rPr lang="en-US" dirty="0" err="1"/>
              <a:t>czynności</a:t>
            </a:r>
            <a:r>
              <a:rPr lang="en-US" dirty="0"/>
              <a:t>.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można</a:t>
            </a:r>
            <a:r>
              <a:rPr lang="en-US" dirty="0"/>
              <a:t> </a:t>
            </a:r>
            <a:r>
              <a:rPr lang="en-US" dirty="0" err="1"/>
              <a:t>zakwalifikować</a:t>
            </a:r>
            <a:r>
              <a:rPr lang="en-US" dirty="0"/>
              <a:t> do </a:t>
            </a:r>
            <a:r>
              <a:rPr lang="en-US" dirty="0" err="1"/>
              <a:t>IoT</a:t>
            </a:r>
            <a:r>
              <a:rPr lang="en-US" dirty="0"/>
              <a:t>.</a:t>
            </a:r>
          </a:p>
        </p:txBody>
      </p:sp>
      <p:pic>
        <p:nvPicPr>
          <p:cNvPr id="1026" name="Picture 2" descr="C:\Users\voit\Desktop\prezkaSM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886200"/>
            <a:ext cx="4724400" cy="2219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Harmonogram</a:t>
            </a:r>
            <a:r>
              <a:rPr lang="en-US" dirty="0"/>
              <a:t> </a:t>
            </a:r>
            <a:r>
              <a:rPr lang="en-US" dirty="0" err="1"/>
              <a:t>wstępny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pl-PL" sz="1000" dirty="0"/>
              <a:t/>
            </a:r>
            <a:br>
              <a:rPr lang="pl-PL" sz="1000" dirty="0"/>
            </a:br>
            <a:r>
              <a:rPr lang="pl-PL" sz="1000" dirty="0"/>
              <a:t>Tydzień 1</a:t>
            </a:r>
          </a:p>
          <a:p>
            <a:pPr algn="ctr">
              <a:buNone/>
            </a:pPr>
            <a:r>
              <a:rPr lang="pl-PL" sz="1000" dirty="0"/>
              <a:t>1. Zapoznanie się z problematyką projektu.</a:t>
            </a:r>
          </a:p>
          <a:p>
            <a:pPr algn="ctr">
              <a:buNone/>
            </a:pPr>
            <a:r>
              <a:rPr lang="pl-PL" sz="1000" dirty="0"/>
              <a:t>2. Wstępny zakup części potrzebnych do wykonania założonych zadań (wraz z</a:t>
            </a:r>
          </a:p>
          <a:p>
            <a:pPr algn="ctr">
              <a:buNone/>
            </a:pPr>
            <a:r>
              <a:rPr lang="pl-PL" sz="1000" dirty="0"/>
              <a:t>kolejnymi realizowanymi krokami zakup dodatkowych części).</a:t>
            </a:r>
          </a:p>
          <a:p>
            <a:pPr algn="ctr">
              <a:buNone/>
            </a:pPr>
            <a:r>
              <a:rPr lang="pl-PL" sz="1000" dirty="0"/>
              <a:t>3. Zgromadzenie informacji (z dokumentacji technicznych udostępnionych w</a:t>
            </a:r>
          </a:p>
          <a:p>
            <a:pPr algn="ctr">
              <a:buNone/>
            </a:pPr>
            <a:r>
              <a:rPr lang="pl-PL" sz="1000" dirty="0"/>
              <a:t>Internecie przez producentów) o zakupionych produktach oraz schematów połączeń potrzebnych do zrealizowania projektu.</a:t>
            </a:r>
          </a:p>
          <a:p>
            <a:pPr algn="ctr">
              <a:buNone/>
            </a:pPr>
            <a:r>
              <a:rPr lang="pl-PL" sz="1000" dirty="0"/>
              <a:t/>
            </a:r>
            <a:br>
              <a:rPr lang="pl-PL" sz="1000" dirty="0"/>
            </a:br>
            <a:r>
              <a:rPr lang="pl-PL" sz="1000" dirty="0"/>
              <a:t>Tydzień 2</a:t>
            </a:r>
          </a:p>
          <a:p>
            <a:pPr algn="ctr">
              <a:buNone/>
            </a:pPr>
            <a:r>
              <a:rPr lang="pl-PL" sz="1000" dirty="0"/>
              <a:t>4. Zapoznanie się z możliwościami kontroli silniczka DC przy pomocy sterowników oraz pierwsze próby stworzenia rolety.</a:t>
            </a:r>
          </a:p>
          <a:p>
            <a:pPr algn="ctr">
              <a:buNone/>
            </a:pPr>
            <a:r>
              <a:rPr lang="pl-PL" sz="1000" dirty="0"/>
              <a:t>5. Implementacja pozwalająca na sterowanie ruchem silniczka w obie strony.</a:t>
            </a:r>
          </a:p>
          <a:p>
            <a:pPr algn="ctr">
              <a:buNone/>
            </a:pPr>
            <a:r>
              <a:rPr lang="pl-PL" sz="1000" dirty="0"/>
              <a:t>6. Próba poprawnego podłączenia przekaźnika elektromagnetycznego.</a:t>
            </a:r>
          </a:p>
          <a:p>
            <a:pPr algn="ctr">
              <a:buNone/>
            </a:pPr>
            <a:r>
              <a:rPr lang="pl-PL" sz="1000" dirty="0"/>
              <a:t>7. Stworzenie prototypu oświetlenia pokoju aby spełniał nasze oczekiwania (oświetlenie główne i LED).</a:t>
            </a:r>
          </a:p>
          <a:p>
            <a:pPr algn="ctr">
              <a:buNone/>
            </a:pPr>
            <a:r>
              <a:rPr lang="pl-PL" sz="1000" dirty="0"/>
              <a:t>8. Wstępne zapoznanie się z możliwościami sterowania silnikiem i oświetleniem bezprzewodowo.</a:t>
            </a:r>
          </a:p>
          <a:p>
            <a:pPr algn="ctr">
              <a:buNone/>
            </a:pPr>
            <a:r>
              <a:rPr lang="pl-PL" sz="1000" dirty="0"/>
              <a:t/>
            </a:r>
            <a:br>
              <a:rPr lang="pl-PL" sz="1000" dirty="0"/>
            </a:br>
            <a:r>
              <a:rPr lang="pl-PL" sz="1000" dirty="0"/>
              <a:t>Tydzień 3</a:t>
            </a:r>
          </a:p>
          <a:p>
            <a:pPr algn="ctr">
              <a:buNone/>
            </a:pPr>
            <a:r>
              <a:rPr lang="pl-PL" sz="1000" dirty="0"/>
              <a:t>9. Pełne zapoznanie się z możliwościami sterowania silnikiem i oświetleniem bezprzewodowo.</a:t>
            </a:r>
          </a:p>
          <a:p>
            <a:pPr algn="ctr">
              <a:buNone/>
            </a:pPr>
            <a:r>
              <a:rPr lang="pl-PL" sz="1000" dirty="0"/>
              <a:t>10. Parowanie odbiornika podczerwieni z pilotem RC. Nawiązanie poprawnej komunikacji między urządzeniami.</a:t>
            </a:r>
          </a:p>
          <a:p>
            <a:pPr algn="ctr">
              <a:buNone/>
            </a:pPr>
            <a:r>
              <a:rPr lang="pl-PL" sz="1000" dirty="0"/>
              <a:t>11. Oprogramowanie modułu komunikacyjnego w sposób pozwalający na realizację wyznaczonych zadań zdalnie.</a:t>
            </a:r>
          </a:p>
          <a:p>
            <a:pPr algn="ctr">
              <a:buNone/>
            </a:pPr>
            <a:r>
              <a:rPr lang="pl-PL" sz="1000" dirty="0"/>
              <a:t/>
            </a:r>
            <a:br>
              <a:rPr lang="pl-PL" sz="1000" dirty="0"/>
            </a:br>
            <a:r>
              <a:rPr lang="pl-PL" sz="1000" dirty="0"/>
              <a:t>Tydzień 4</a:t>
            </a:r>
          </a:p>
          <a:p>
            <a:pPr algn="ctr">
              <a:buNone/>
            </a:pPr>
            <a:r>
              <a:rPr lang="pl-PL" sz="1000" dirty="0"/>
              <a:t>12. Czynności związane z optymalizacją kodu oraz ulepszeniem współpracy sterowników i modułu komunikacyjnego.</a:t>
            </a:r>
          </a:p>
          <a:p>
            <a:pPr algn="ctr">
              <a:buNone/>
            </a:pPr>
            <a:r>
              <a:rPr lang="pl-PL" sz="1000" dirty="0"/>
              <a:t>13. Próba zrealizowania drzwi otwieranych za pomocą czytnika RFID </a:t>
            </a:r>
          </a:p>
          <a:p>
            <a:pPr algn="ctr">
              <a:buNone/>
            </a:pPr>
            <a:r>
              <a:rPr lang="pl-PL" sz="1000" dirty="0"/>
              <a:t>14. Próba wykonania automatycznego odświeżacza powietrza</a:t>
            </a:r>
            <a:r>
              <a:rPr lang="pl-PL" sz="1000" dirty="0" smtClean="0"/>
              <a:t>.</a:t>
            </a:r>
            <a:endParaRPr lang="en-US" sz="1000" dirty="0" smtClean="0"/>
          </a:p>
          <a:p>
            <a:pPr algn="ctr">
              <a:buNone/>
            </a:pPr>
            <a:r>
              <a:rPr lang="en-US" sz="1000" dirty="0" smtClean="0"/>
              <a:t>15. </a:t>
            </a:r>
            <a:r>
              <a:rPr lang="en-US" sz="1000" dirty="0" err="1" smtClean="0"/>
              <a:t>Próba</a:t>
            </a:r>
            <a:r>
              <a:rPr lang="en-US" sz="1000" dirty="0" smtClean="0"/>
              <a:t> </a:t>
            </a:r>
            <a:r>
              <a:rPr lang="en-US" sz="1000" dirty="0" err="1" smtClean="0"/>
              <a:t>wykonania</a:t>
            </a:r>
            <a:r>
              <a:rPr lang="en-US" sz="1000" dirty="0" smtClean="0"/>
              <a:t> </a:t>
            </a:r>
            <a:r>
              <a:rPr lang="en-US" sz="1000" dirty="0" err="1" smtClean="0"/>
              <a:t>automatycznie</a:t>
            </a:r>
            <a:r>
              <a:rPr lang="en-US" sz="1000" dirty="0" smtClean="0"/>
              <a:t> </a:t>
            </a:r>
            <a:r>
              <a:rPr lang="en-US" sz="1000" dirty="0" err="1" smtClean="0"/>
              <a:t>otwieranego</a:t>
            </a:r>
            <a:r>
              <a:rPr lang="en-US" sz="1000" dirty="0" smtClean="0"/>
              <a:t> </a:t>
            </a:r>
            <a:r>
              <a:rPr lang="en-US" sz="1000" dirty="0" err="1" smtClean="0"/>
              <a:t>okna</a:t>
            </a:r>
            <a:r>
              <a:rPr lang="en-US" sz="1000" dirty="0" smtClean="0"/>
              <a:t> pod </a:t>
            </a:r>
            <a:r>
              <a:rPr lang="en-US" sz="1000" dirty="0" err="1" smtClean="0"/>
              <a:t>wpływem</a:t>
            </a:r>
            <a:r>
              <a:rPr lang="en-US" sz="1000" dirty="0" smtClean="0"/>
              <a:t> </a:t>
            </a:r>
            <a:r>
              <a:rPr lang="en-US" sz="1000" dirty="0" err="1" smtClean="0"/>
              <a:t>zmiany</a:t>
            </a:r>
            <a:r>
              <a:rPr lang="en-US" sz="1000" dirty="0" smtClean="0"/>
              <a:t> </a:t>
            </a:r>
            <a:r>
              <a:rPr lang="en-US" sz="1000" dirty="0" err="1" smtClean="0"/>
              <a:t>temperatury</a:t>
            </a:r>
            <a:r>
              <a:rPr lang="en-US" sz="1000" dirty="0" smtClean="0"/>
              <a:t>.</a:t>
            </a:r>
            <a:endParaRPr lang="pl-PL" sz="1000" dirty="0"/>
          </a:p>
          <a:p>
            <a:pPr algn="ctr">
              <a:buNone/>
            </a:pPr>
            <a:r>
              <a:rPr lang="pl-PL" sz="1000" dirty="0" smtClean="0"/>
              <a:t>1</a:t>
            </a:r>
            <a:r>
              <a:rPr lang="en-US" sz="1000" dirty="0" smtClean="0"/>
              <a:t>6</a:t>
            </a:r>
            <a:r>
              <a:rPr lang="pl-PL" sz="1000" dirty="0" smtClean="0"/>
              <a:t>.  </a:t>
            </a:r>
            <a:r>
              <a:rPr lang="pl-PL" sz="1000" dirty="0"/>
              <a:t>Próba stworzenia systemu zapamiętywania ustawień oraz możliwość dopasowania indywidualnych trybów pokoju dla użytkownika np. tryb dzienny/nocny czy też tryb pracy/relaksu. </a:t>
            </a:r>
          </a:p>
          <a:p>
            <a:pPr algn="ctr">
              <a:buNone/>
            </a:pPr>
            <a:r>
              <a:rPr lang="pl-PL" sz="1000" dirty="0" smtClean="0"/>
              <a:t>1</a:t>
            </a:r>
            <a:r>
              <a:rPr lang="en-US" sz="1000" dirty="0" smtClean="0"/>
              <a:t>7</a:t>
            </a:r>
            <a:r>
              <a:rPr lang="pl-PL" sz="1000" dirty="0" smtClean="0"/>
              <a:t>. </a:t>
            </a:r>
            <a:r>
              <a:rPr lang="pl-PL" sz="1000" dirty="0"/>
              <a:t>Ewentualne zlutowanie wszystkich elementów ze sobą w celu zwiększenia odporności projektu na wszelkie upadki, szturchnięcia i tym podobne.</a:t>
            </a:r>
          </a:p>
          <a:p>
            <a:pPr algn="ctr">
              <a:buNone/>
            </a:pPr>
            <a:r>
              <a:rPr lang="pl-PL" sz="1000" dirty="0" smtClean="0"/>
              <a:t>1</a:t>
            </a:r>
            <a:r>
              <a:rPr lang="en-US" sz="1000" dirty="0" smtClean="0"/>
              <a:t>8</a:t>
            </a:r>
            <a:r>
              <a:rPr lang="pl-PL" sz="1000" dirty="0" smtClean="0"/>
              <a:t>. </a:t>
            </a:r>
            <a:r>
              <a:rPr lang="pl-PL" sz="1000" dirty="0"/>
              <a:t>Osadzenie projektu na makiecie.</a:t>
            </a:r>
          </a:p>
          <a:p>
            <a:pPr algn="ctr">
              <a:buNone/>
            </a:pPr>
            <a:r>
              <a:rPr lang="pl-PL" sz="1000" dirty="0"/>
              <a:t/>
            </a:r>
            <a:br>
              <a:rPr lang="pl-PL" sz="1000" dirty="0"/>
            </a:br>
            <a:r>
              <a:rPr lang="pl-PL" sz="1000" dirty="0"/>
              <a:t/>
            </a:r>
            <a:br>
              <a:rPr lang="pl-PL" sz="1000" dirty="0"/>
            </a:b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Napotkane</a:t>
            </a:r>
            <a:r>
              <a:rPr lang="en-US" dirty="0"/>
              <a:t> </a:t>
            </a:r>
            <a:r>
              <a:rPr lang="en-US" dirty="0" err="1"/>
              <a:t>problemy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fontAlgn="base">
              <a:buNone/>
            </a:pPr>
            <a:r>
              <a:rPr lang="en-US" dirty="0" err="1"/>
              <a:t>Poniżej</a:t>
            </a:r>
            <a:r>
              <a:rPr lang="en-US" dirty="0"/>
              <a:t> </a:t>
            </a:r>
            <a:r>
              <a:rPr lang="en-US" dirty="0" err="1"/>
              <a:t>wypisano</a:t>
            </a:r>
            <a:r>
              <a:rPr lang="en-US" dirty="0"/>
              <a:t> </a:t>
            </a:r>
            <a:r>
              <a:rPr lang="en-US" dirty="0" err="1"/>
              <a:t>napotkane</a:t>
            </a:r>
            <a:r>
              <a:rPr lang="en-US" dirty="0"/>
              <a:t> </a:t>
            </a:r>
            <a:r>
              <a:rPr lang="en-US" dirty="0" err="1"/>
              <a:t>problemy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b="1" dirty="0" err="1"/>
              <a:t>rozwiązanie</a:t>
            </a:r>
            <a:r>
              <a:rPr lang="en-US" dirty="0"/>
              <a:t>.</a:t>
            </a:r>
          </a:p>
          <a:p>
            <a:pPr fontAlgn="base"/>
            <a:r>
              <a:rPr lang="pl-PL" dirty="0"/>
              <a:t>kabel do </a:t>
            </a:r>
            <a:r>
              <a:rPr lang="pl-PL" dirty="0" err="1"/>
              <a:t>arduino</a:t>
            </a:r>
            <a:r>
              <a:rPr lang="pl-PL" dirty="0"/>
              <a:t> zepsuty - </a:t>
            </a:r>
            <a:r>
              <a:rPr lang="pl-PL" b="1" dirty="0"/>
              <a:t>użycie kabla z drukarki;</a:t>
            </a:r>
            <a:endParaRPr lang="pl-PL" dirty="0"/>
          </a:p>
          <a:p>
            <a:pPr fontAlgn="base"/>
            <a:r>
              <a:rPr lang="pl-PL" dirty="0"/>
              <a:t>brak oznaczeń w chińskich komponentach - </a:t>
            </a:r>
            <a:r>
              <a:rPr lang="pl-PL" b="1" dirty="0"/>
              <a:t>wyszukanie dokumentacji </a:t>
            </a:r>
            <a:r>
              <a:rPr lang="pl-PL" b="1" dirty="0" err="1"/>
              <a:t>online</a:t>
            </a:r>
            <a:r>
              <a:rPr lang="pl-PL" b="1" dirty="0"/>
              <a:t>;</a:t>
            </a:r>
            <a:endParaRPr lang="pl-PL" dirty="0"/>
          </a:p>
          <a:p>
            <a:pPr fontAlgn="base"/>
            <a:r>
              <a:rPr lang="pl-PL" dirty="0"/>
              <a:t>nieumiejętność przeniesienia momentu obrotowego silniczka na roletę - </a:t>
            </a:r>
            <a:r>
              <a:rPr lang="pl-PL" b="1" dirty="0"/>
              <a:t>wykorzystanie kół zębatych;</a:t>
            </a:r>
            <a:endParaRPr lang="pl-PL" dirty="0"/>
          </a:p>
          <a:p>
            <a:pPr fontAlgn="base"/>
            <a:r>
              <a:rPr lang="pl-PL" dirty="0"/>
              <a:t>kwarantanna;</a:t>
            </a:r>
          </a:p>
          <a:p>
            <a:pPr fontAlgn="base"/>
            <a:r>
              <a:rPr lang="pl-PL" dirty="0"/>
              <a:t>umiejscowienie diody RGB w złym kierunku - </a:t>
            </a:r>
            <a:r>
              <a:rPr lang="pl-PL" b="1" dirty="0"/>
              <a:t>aby otrzymać pożądany kolor, należy jego wartość ustawić na 0, a nie 255;</a:t>
            </a:r>
            <a:endParaRPr lang="pl-PL" dirty="0"/>
          </a:p>
          <a:p>
            <a:pPr fontAlgn="base"/>
            <a:r>
              <a:rPr lang="pl-PL" dirty="0"/>
              <a:t>spalenie się sterownika L293D silniczka DC - </a:t>
            </a:r>
            <a:r>
              <a:rPr lang="pl-PL" b="1" dirty="0"/>
              <a:t>przejście na silniczek krokowy; </a:t>
            </a:r>
            <a:endParaRPr lang="pl-PL" dirty="0"/>
          </a:p>
          <a:p>
            <a:pPr fontAlgn="base"/>
            <a:r>
              <a:rPr lang="pl-PL" dirty="0" err="1"/>
              <a:t>kolidacja</a:t>
            </a:r>
            <a:r>
              <a:rPr lang="pl-PL" dirty="0"/>
              <a:t> dodatkowych bibliotek - </a:t>
            </a:r>
            <a:r>
              <a:rPr lang="pl-PL" b="1" dirty="0"/>
              <a:t>usunięcie jednej z bibliotek i modyfikacja kodu źródłowego pozostałych;</a:t>
            </a:r>
            <a:endParaRPr lang="pl-PL" dirty="0"/>
          </a:p>
          <a:p>
            <a:pPr fontAlgn="base"/>
            <a:r>
              <a:rPr lang="pl-PL" dirty="0"/>
              <a:t>błędne podłączenie pinów czytnika kart RFID;</a:t>
            </a:r>
          </a:p>
          <a:p>
            <a:pPr fontAlgn="base"/>
            <a:r>
              <a:rPr lang="pl-PL" dirty="0"/>
              <a:t>niemożność implikacji włączenia i wyłączenia światła na jednym przycisku - </a:t>
            </a:r>
            <a:r>
              <a:rPr lang="pl-PL" b="1" dirty="0"/>
              <a:t>zmiana “</a:t>
            </a:r>
            <a:r>
              <a:rPr lang="pl-PL" b="1" dirty="0" err="1"/>
              <a:t>if</a:t>
            </a:r>
            <a:r>
              <a:rPr lang="pl-PL" b="1" dirty="0"/>
              <a:t>” na “</a:t>
            </a:r>
            <a:r>
              <a:rPr lang="pl-PL" b="1" dirty="0" err="1"/>
              <a:t>switch-case</a:t>
            </a:r>
            <a:r>
              <a:rPr lang="pl-PL" b="1" dirty="0"/>
              <a:t>”;</a:t>
            </a:r>
            <a:endParaRPr lang="pl-PL" dirty="0"/>
          </a:p>
          <a:p>
            <a:r>
              <a:rPr lang="pl-PL" dirty="0"/>
              <a:t>zbyt słabe świecenie taśmy LED - </a:t>
            </a:r>
            <a:r>
              <a:rPr lang="pl-PL" b="1" dirty="0"/>
              <a:t>podłączenie masy zasilacza do masy </a:t>
            </a:r>
            <a:r>
              <a:rPr lang="pl-PL" b="1" dirty="0" err="1"/>
              <a:t>Arduino</a:t>
            </a:r>
            <a:r>
              <a:rPr lang="pl-PL" b="1" dirty="0"/>
              <a:t>;</a:t>
            </a:r>
            <a:endParaRPr lang="en-US" dirty="0"/>
          </a:p>
        </p:txBody>
      </p:sp>
      <p:pic>
        <p:nvPicPr>
          <p:cNvPr id="12290" name="Picture 2" descr="https://media.discordapp.net/attachments/689520983572480013/782693085984981052/SPALONA_PLYTKA.jpeg?width=1312&amp;height=67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8164541" cy="42129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Harmonogram</a:t>
            </a:r>
            <a:r>
              <a:rPr lang="en-US" dirty="0"/>
              <a:t> </a:t>
            </a:r>
            <a:r>
              <a:rPr lang="en-US" dirty="0" err="1"/>
              <a:t>zrealizowany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>
            <a:noAutofit/>
          </a:bodyPr>
          <a:lstStyle/>
          <a:p>
            <a:pPr algn="ctr" fontAlgn="base">
              <a:buNone/>
            </a:pPr>
            <a:endParaRPr lang="pl-PL" sz="1000" dirty="0"/>
          </a:p>
          <a:p>
            <a:pPr algn="ctr">
              <a:buNone/>
            </a:pPr>
            <a:r>
              <a:rPr lang="pl-PL" sz="1000" dirty="0"/>
              <a:t>Tydzień 1</a:t>
            </a:r>
          </a:p>
          <a:p>
            <a:pPr algn="ctr">
              <a:buNone/>
            </a:pPr>
            <a:r>
              <a:rPr lang="pl-PL" sz="1000" dirty="0"/>
              <a:t>1. Zapoznanie się z problematyką projektu.</a:t>
            </a:r>
          </a:p>
          <a:p>
            <a:pPr algn="ctr">
              <a:buNone/>
            </a:pPr>
            <a:r>
              <a:rPr lang="pl-PL" sz="1000" dirty="0"/>
              <a:t>2. Wstępny zakup części potrzebnych do wykonania założonych zadań (wraz z</a:t>
            </a:r>
          </a:p>
          <a:p>
            <a:pPr algn="ctr">
              <a:buNone/>
            </a:pPr>
            <a:r>
              <a:rPr lang="pl-PL" sz="1000" dirty="0"/>
              <a:t>kolejnymi realizowanymi krokami zakup dodatkowych części).</a:t>
            </a:r>
          </a:p>
          <a:p>
            <a:pPr algn="ctr">
              <a:buNone/>
            </a:pPr>
            <a:r>
              <a:rPr lang="pl-PL" sz="1000" dirty="0"/>
              <a:t>3. Zgromadzenie informacji (z dokumentacji technicznych udostępnionych w</a:t>
            </a:r>
          </a:p>
          <a:p>
            <a:pPr algn="ctr">
              <a:buNone/>
            </a:pPr>
            <a:r>
              <a:rPr lang="pl-PL" sz="1000" dirty="0"/>
              <a:t>Internecie przez producentów) o zakupionych produktach oraz schematów połączeń potrzebnych do zrealizowania projektu.</a:t>
            </a:r>
          </a:p>
          <a:p>
            <a:pPr algn="ctr">
              <a:buNone/>
            </a:pPr>
            <a:r>
              <a:rPr lang="pl-PL" sz="1000" dirty="0"/>
              <a:t/>
            </a:r>
            <a:br>
              <a:rPr lang="pl-PL" sz="1000" dirty="0"/>
            </a:br>
            <a:r>
              <a:rPr lang="pl-PL" sz="1000" dirty="0"/>
              <a:t>Tydzień 2</a:t>
            </a:r>
          </a:p>
          <a:p>
            <a:pPr algn="ctr">
              <a:buNone/>
            </a:pPr>
            <a:r>
              <a:rPr lang="pl-PL" sz="1000" dirty="0"/>
              <a:t>4. Zapoznanie się z możliwościami kontroli silniczka DC przy pomocy sterowników oraz pierwsze próby stworzenia rolety.</a:t>
            </a:r>
          </a:p>
          <a:p>
            <a:pPr algn="ctr">
              <a:buNone/>
            </a:pPr>
            <a:r>
              <a:rPr lang="pl-PL" sz="1000" dirty="0"/>
              <a:t>5. Próba poprawnego podłączenia przekaźnika elektromagnetycznego.</a:t>
            </a:r>
            <a:r>
              <a:rPr lang="en-US" sz="1000" dirty="0"/>
              <a:t> [ok.1h] </a:t>
            </a:r>
            <a:endParaRPr lang="pl-PL" sz="1000" dirty="0"/>
          </a:p>
          <a:p>
            <a:pPr algn="ctr">
              <a:buNone/>
            </a:pPr>
            <a:r>
              <a:rPr lang="pl-PL" sz="1000" dirty="0"/>
              <a:t>6. Stworzenie prototypu oświetlenia pokoju aby spełniał nasze oczekiwania (oświetlenie główne).</a:t>
            </a:r>
          </a:p>
          <a:p>
            <a:pPr algn="ctr">
              <a:buNone/>
            </a:pPr>
            <a:r>
              <a:rPr lang="pl-PL" sz="1000" dirty="0"/>
              <a:t>7. Parowanie odbiornika podczerwieni z pilotem RC. Nawiązanie poprawnej komunikacji między urządzeniami.</a:t>
            </a:r>
            <a:r>
              <a:rPr lang="en-US" sz="1000" dirty="0"/>
              <a:t> [ok.1h]</a:t>
            </a:r>
            <a:endParaRPr lang="pl-PL" sz="1000" dirty="0"/>
          </a:p>
          <a:p>
            <a:pPr algn="ctr">
              <a:buNone/>
            </a:pPr>
            <a:r>
              <a:rPr lang="pl-PL" sz="1000" dirty="0"/>
              <a:t>8. Pełne zapoznanie się z możliwościami bezprzewodowego sterowania za pomocą pilota i odbiornika podczerwieni.</a:t>
            </a:r>
          </a:p>
          <a:p>
            <a:pPr algn="ctr">
              <a:buNone/>
            </a:pPr>
            <a:r>
              <a:rPr lang="pl-PL" sz="1000" dirty="0"/>
              <a:t>Tydzień 3</a:t>
            </a:r>
          </a:p>
          <a:p>
            <a:pPr algn="ctr">
              <a:buNone/>
            </a:pPr>
            <a:r>
              <a:rPr lang="pl-PL" sz="1000" dirty="0"/>
              <a:t>9. Implementacja pozwalająca na sterowanie ruchem silniczka w obie strony.</a:t>
            </a:r>
          </a:p>
          <a:p>
            <a:pPr algn="ctr">
              <a:buNone/>
            </a:pPr>
            <a:r>
              <a:rPr lang="pl-PL" sz="1000" dirty="0"/>
              <a:t>10. Pełne zapoznanie się z możliwościami sterowania oświetleniem bezprzewodowo.</a:t>
            </a:r>
            <a:r>
              <a:rPr lang="en-US" sz="1000" dirty="0"/>
              <a:t> [ok.1h]</a:t>
            </a:r>
            <a:endParaRPr lang="pl-PL" sz="1000" dirty="0"/>
          </a:p>
          <a:p>
            <a:pPr algn="ctr">
              <a:buNone/>
            </a:pPr>
            <a:r>
              <a:rPr lang="pl-PL" sz="1000" dirty="0"/>
              <a:t>11. Oprogramowanie modułu komunikacyjnego w sposób pozwalający na realizację wyznaczonych zadań zdalnie.</a:t>
            </a:r>
            <a:r>
              <a:rPr lang="en-US" sz="1000" dirty="0"/>
              <a:t> [ok.1h]</a:t>
            </a:r>
            <a:endParaRPr lang="pl-PL" sz="1000" dirty="0"/>
          </a:p>
          <a:p>
            <a:pPr algn="ctr">
              <a:buNone/>
            </a:pPr>
            <a:r>
              <a:rPr lang="pl-PL" sz="1000" dirty="0"/>
              <a:t>12. Stworzenie makiety na której zostanie osadzony projekt.</a:t>
            </a:r>
            <a:r>
              <a:rPr lang="en-US" sz="1000" dirty="0"/>
              <a:t> [ok.2h]</a:t>
            </a:r>
            <a:endParaRPr lang="pl-PL" sz="1000" dirty="0"/>
          </a:p>
          <a:p>
            <a:pPr algn="ctr">
              <a:buNone/>
            </a:pPr>
            <a:r>
              <a:rPr lang="pl-PL" sz="1000" dirty="0"/>
              <a:t/>
            </a:r>
            <a:br>
              <a:rPr lang="pl-PL" sz="1000" dirty="0"/>
            </a:br>
            <a:r>
              <a:rPr lang="pl-PL" sz="1000" dirty="0"/>
              <a:t>Tydzień 4</a:t>
            </a:r>
          </a:p>
          <a:p>
            <a:pPr algn="ctr">
              <a:buNone/>
            </a:pPr>
            <a:r>
              <a:rPr lang="pl-PL" sz="1000" dirty="0" smtClean="0"/>
              <a:t>1</a:t>
            </a:r>
            <a:r>
              <a:rPr lang="en-US" sz="1000" dirty="0" smtClean="0"/>
              <a:t>3</a:t>
            </a:r>
            <a:r>
              <a:rPr lang="pl-PL" sz="1000" dirty="0" smtClean="0"/>
              <a:t>. </a:t>
            </a:r>
            <a:r>
              <a:rPr lang="pl-PL" sz="1000" dirty="0"/>
              <a:t>Czynności związane z optymalizacją kodu oraz ulepszeniem współpracy sterowników i modułu komunikacyjnego.</a:t>
            </a:r>
            <a:r>
              <a:rPr lang="en-US" sz="1000" dirty="0"/>
              <a:t> [ok.2h]</a:t>
            </a:r>
            <a:endParaRPr lang="pl-PL" sz="1000" dirty="0"/>
          </a:p>
          <a:p>
            <a:pPr algn="ctr">
              <a:buNone/>
            </a:pPr>
            <a:r>
              <a:rPr lang="pl-PL" sz="1000" dirty="0" smtClean="0"/>
              <a:t>1</a:t>
            </a:r>
            <a:r>
              <a:rPr lang="en-US" sz="1000" dirty="0" smtClean="0"/>
              <a:t>4</a:t>
            </a:r>
            <a:r>
              <a:rPr lang="pl-PL" sz="1000" dirty="0" smtClean="0"/>
              <a:t>. </a:t>
            </a:r>
            <a:r>
              <a:rPr lang="pl-PL" sz="1000" dirty="0"/>
              <a:t>Wymiana zepsutego silniczka na silniczek krokowy.</a:t>
            </a:r>
          </a:p>
          <a:p>
            <a:pPr algn="ctr">
              <a:buNone/>
            </a:pPr>
            <a:r>
              <a:rPr lang="pl-PL" sz="1000" dirty="0" smtClean="0"/>
              <a:t>1</a:t>
            </a:r>
            <a:r>
              <a:rPr lang="en-US" sz="1000" dirty="0" smtClean="0"/>
              <a:t>5</a:t>
            </a:r>
            <a:r>
              <a:rPr lang="pl-PL" sz="1000" dirty="0" smtClean="0"/>
              <a:t>. </a:t>
            </a:r>
            <a:r>
              <a:rPr lang="pl-PL" sz="1000" dirty="0"/>
              <a:t>Podłączenie, implementacja i test działania silniczka krokowego.</a:t>
            </a:r>
            <a:r>
              <a:rPr lang="en-US" sz="1000" dirty="0"/>
              <a:t> [ok.1,5h]</a:t>
            </a:r>
            <a:endParaRPr lang="pl-PL" sz="1000" dirty="0"/>
          </a:p>
          <a:p>
            <a:pPr algn="ctr">
              <a:buNone/>
            </a:pPr>
            <a:r>
              <a:rPr lang="pl-PL" sz="1000" dirty="0" smtClean="0"/>
              <a:t>1</a:t>
            </a:r>
            <a:r>
              <a:rPr lang="en-US" sz="1000" dirty="0" smtClean="0"/>
              <a:t>6</a:t>
            </a:r>
            <a:r>
              <a:rPr lang="pl-PL" sz="1000" dirty="0" smtClean="0"/>
              <a:t>. </a:t>
            </a:r>
            <a:r>
              <a:rPr lang="pl-PL" sz="1000" dirty="0"/>
              <a:t>Zrealizowanie dodatkowego elementu w postaci drzwi otwieranych za pomocą czytnika RFID </a:t>
            </a:r>
            <a:r>
              <a:rPr lang="en-US" sz="1000" dirty="0"/>
              <a:t> [ok.4h]</a:t>
            </a:r>
            <a:endParaRPr lang="pl-PL" sz="1000" dirty="0"/>
          </a:p>
          <a:p>
            <a:pPr algn="ctr">
              <a:buNone/>
            </a:pPr>
            <a:r>
              <a:rPr lang="pl-PL" sz="1000" dirty="0" smtClean="0"/>
              <a:t>1</a:t>
            </a:r>
            <a:r>
              <a:rPr lang="en-US" sz="1000" dirty="0" smtClean="0"/>
              <a:t>7</a:t>
            </a:r>
            <a:r>
              <a:rPr lang="pl-PL" sz="1000" dirty="0" smtClean="0"/>
              <a:t>. </a:t>
            </a:r>
            <a:r>
              <a:rPr lang="en-US" sz="1000" dirty="0"/>
              <a:t>Z</a:t>
            </a:r>
            <a:r>
              <a:rPr lang="pl-PL" sz="1000" dirty="0"/>
              <a:t>lutowanie wszystkich elementów ze sobą w celu zwiększenia odporności projektu na wszelkie upadki, szturchnięcia i tym podobne.</a:t>
            </a:r>
          </a:p>
          <a:p>
            <a:pPr algn="ctr">
              <a:buNone/>
            </a:pPr>
            <a:r>
              <a:rPr lang="pl-PL" sz="1000" dirty="0" smtClean="0"/>
              <a:t>1</a:t>
            </a:r>
            <a:r>
              <a:rPr lang="en-US" sz="1000" dirty="0" smtClean="0"/>
              <a:t>8</a:t>
            </a:r>
            <a:r>
              <a:rPr lang="pl-PL" sz="1000" dirty="0" smtClean="0"/>
              <a:t>. </a:t>
            </a:r>
            <a:r>
              <a:rPr lang="pl-PL" sz="1000" dirty="0"/>
              <a:t>Osadzenie projektu na makiecie.</a:t>
            </a:r>
          </a:p>
          <a:p>
            <a:pPr algn="ctr">
              <a:buNone/>
            </a:pPr>
            <a:r>
              <a:rPr lang="pl-PL" sz="1000" dirty="0"/>
              <a:t/>
            </a:r>
            <a:br>
              <a:rPr lang="pl-PL" sz="1000" dirty="0"/>
            </a:b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32477"/>
            <a:ext cx="8229600" cy="1143000"/>
          </a:xfrm>
        </p:spPr>
        <p:txBody>
          <a:bodyPr/>
          <a:lstStyle/>
          <a:p>
            <a:r>
              <a:rPr lang="en-US" dirty="0" err="1"/>
              <a:t>Elementy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err="1"/>
              <a:t>Projekt</a:t>
            </a:r>
            <a:r>
              <a:rPr lang="en-US" sz="2000" dirty="0"/>
              <a:t> </a:t>
            </a:r>
            <a:r>
              <a:rPr lang="en-US" sz="2000" err="1"/>
              <a:t>zawiera</a:t>
            </a:r>
            <a:r>
              <a:rPr lang="en-US" sz="2000" dirty="0"/>
              <a:t> w </a:t>
            </a:r>
            <a:r>
              <a:rPr lang="en-US" sz="2000" err="1"/>
              <a:t>sobie</a:t>
            </a:r>
            <a:r>
              <a:rPr lang="en-US" sz="2000" dirty="0"/>
              <a:t>:</a:t>
            </a:r>
            <a:endParaRPr lang="en-US" sz="2000">
              <a:cs typeface="Calibri"/>
            </a:endParaRPr>
          </a:p>
          <a:p>
            <a:r>
              <a:rPr lang="en-US" sz="2000" err="1"/>
              <a:t>Sterowanie</a:t>
            </a:r>
            <a:r>
              <a:rPr lang="en-US" sz="2000" dirty="0"/>
              <a:t> </a:t>
            </a:r>
            <a:r>
              <a:rPr lang="en-US" sz="2000" err="1"/>
              <a:t>oświetleniem</a:t>
            </a:r>
            <a:r>
              <a:rPr lang="en-US" sz="2000" dirty="0"/>
              <a:t> </a:t>
            </a:r>
            <a:r>
              <a:rPr lang="en-US" sz="2000" err="1"/>
              <a:t>głównym</a:t>
            </a:r>
            <a:r>
              <a:rPr lang="en-US" sz="2000" dirty="0"/>
              <a:t> (</a:t>
            </a:r>
            <a:r>
              <a:rPr lang="en-US" sz="2000" err="1"/>
              <a:t>lampa</a:t>
            </a:r>
            <a:r>
              <a:rPr lang="en-US" sz="2000" dirty="0"/>
              <a:t>)</a:t>
            </a:r>
            <a:endParaRPr lang="en-US" sz="2000">
              <a:cs typeface="Calibri"/>
            </a:endParaRPr>
          </a:p>
          <a:p>
            <a:r>
              <a:rPr lang="en-US" sz="2000" err="1"/>
              <a:t>Sterowanie</a:t>
            </a:r>
            <a:r>
              <a:rPr lang="en-US" sz="2000" dirty="0"/>
              <a:t> </a:t>
            </a:r>
            <a:r>
              <a:rPr lang="en-US" sz="2000" err="1"/>
              <a:t>oświetleniem</a:t>
            </a:r>
            <a:r>
              <a:rPr lang="en-US" sz="2000" dirty="0"/>
              <a:t> </a:t>
            </a:r>
            <a:r>
              <a:rPr lang="en-US" sz="2000" err="1"/>
              <a:t>dodatkowym</a:t>
            </a:r>
            <a:r>
              <a:rPr lang="en-US" sz="2000" dirty="0"/>
              <a:t> (</a:t>
            </a:r>
            <a:r>
              <a:rPr lang="en-US" sz="2000" err="1"/>
              <a:t>diody</a:t>
            </a:r>
            <a:r>
              <a:rPr lang="en-US" sz="2000" dirty="0"/>
              <a:t> LED)</a:t>
            </a:r>
            <a:endParaRPr lang="en-US" sz="2000">
              <a:cs typeface="Calibri"/>
            </a:endParaRPr>
          </a:p>
          <a:p>
            <a:r>
              <a:rPr lang="en-US" sz="2000" err="1"/>
              <a:t>Sterowanie</a:t>
            </a:r>
            <a:r>
              <a:rPr lang="en-US" sz="2000" dirty="0"/>
              <a:t> </a:t>
            </a:r>
            <a:r>
              <a:rPr lang="en-US" sz="2000" err="1"/>
              <a:t>roletą</a:t>
            </a:r>
            <a:r>
              <a:rPr lang="en-US" sz="2000" dirty="0"/>
              <a:t> </a:t>
            </a:r>
            <a:r>
              <a:rPr lang="en-US" sz="2000" err="1"/>
              <a:t>okienną</a:t>
            </a:r>
            <a:endParaRPr lang="en-US" sz="2000">
              <a:cs typeface="Calibri"/>
            </a:endParaRPr>
          </a:p>
          <a:p>
            <a:r>
              <a:rPr lang="en-US" sz="2000" err="1"/>
              <a:t>Zamek</a:t>
            </a:r>
            <a:r>
              <a:rPr lang="en-US" sz="2000" dirty="0"/>
              <a:t> do </a:t>
            </a:r>
            <a:r>
              <a:rPr lang="en-US" sz="2000" err="1"/>
              <a:t>drzwi</a:t>
            </a:r>
            <a:r>
              <a:rPr lang="en-US" sz="2000" dirty="0"/>
              <a:t> </a:t>
            </a:r>
            <a:r>
              <a:rPr lang="en-US" sz="2000" err="1"/>
              <a:t>otwierany</a:t>
            </a:r>
            <a:r>
              <a:rPr lang="en-US" sz="2000" dirty="0"/>
              <a:t> </a:t>
            </a:r>
            <a:r>
              <a:rPr lang="en-US" sz="2000" err="1"/>
              <a:t>za</a:t>
            </a:r>
            <a:r>
              <a:rPr lang="en-US" sz="2000" dirty="0"/>
              <a:t> </a:t>
            </a:r>
            <a:r>
              <a:rPr lang="en-US" sz="2000" err="1"/>
              <a:t>pomocą</a:t>
            </a:r>
            <a:r>
              <a:rPr lang="en-US" sz="2000" dirty="0"/>
              <a:t> </a:t>
            </a:r>
            <a:r>
              <a:rPr lang="en-US" sz="2000" err="1"/>
              <a:t>czytnika</a:t>
            </a:r>
            <a:r>
              <a:rPr lang="en-US" sz="2000" dirty="0"/>
              <a:t> kart RFID </a:t>
            </a:r>
            <a:r>
              <a:rPr lang="en-US" sz="2000" err="1"/>
              <a:t>oraz</a:t>
            </a:r>
            <a:r>
              <a:rPr lang="en-US" sz="2000" dirty="0"/>
              <a:t> </a:t>
            </a:r>
            <a:r>
              <a:rPr lang="en-US" sz="2000" err="1"/>
              <a:t>serwometru</a:t>
            </a:r>
            <a:endParaRPr lang="en-US" sz="2000" dirty="0">
              <a:cs typeface="Calibri"/>
            </a:endParaRPr>
          </a:p>
        </p:txBody>
      </p:sp>
      <p:pic>
        <p:nvPicPr>
          <p:cNvPr id="5" name="Obraz 5" descr="Wnętrze pokoju&#10;">
            <a:extLst>
              <a:ext uri="{FF2B5EF4-FFF2-40B4-BE49-F238E27FC236}">
                <a16:creationId xmlns="" xmlns:a16="http://schemas.microsoft.com/office/drawing/2014/main" id="{F56283F6-8CA2-4A90-AFCC-92DF7A7F76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0996" y="4243743"/>
            <a:ext cx="5261675" cy="2553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Obraz 7" descr="Obraz zawierający wewnątrz, stół, biurko, komputer&#10;&#10;Opis wygenerowany automatycznie">
            <a:extLst>
              <a:ext uri="{FF2B5EF4-FFF2-40B4-BE49-F238E27FC236}">
                <a16:creationId xmlns="" xmlns:a16="http://schemas.microsoft.com/office/drawing/2014/main" id="{B3B626E0-DDD0-4198-AE75-C5042373AFA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20" y="2888174"/>
            <a:ext cx="4757980" cy="2311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Zapraszamy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filmik</a:t>
            </a:r>
            <a:r>
              <a:rPr lang="en-US" dirty="0"/>
              <a:t> </a:t>
            </a:r>
            <a:r>
              <a:rPr lang="en-US" dirty="0" err="1"/>
              <a:t>pokazowy</a:t>
            </a:r>
            <a:endParaRPr lang="en-US" dirty="0"/>
          </a:p>
        </p:txBody>
      </p:sp>
      <p:pic>
        <p:nvPicPr>
          <p:cNvPr id="4097" name="Picture 1" descr="C:\Users\voit\Desktop\prezkaSM\mov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752600"/>
            <a:ext cx="4876800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Kosztorys</a:t>
            </a:r>
            <a:endParaRPr lang="en-US" dirty="0"/>
          </a:p>
        </p:txBody>
      </p:sp>
      <p:pic>
        <p:nvPicPr>
          <p:cNvPr id="2050" name="Picture 2" descr="Brak opisu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447800"/>
            <a:ext cx="5629275" cy="5057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Zdalna</a:t>
            </a:r>
            <a:r>
              <a:rPr lang="en-US" dirty="0"/>
              <a:t> </a:t>
            </a:r>
            <a:r>
              <a:rPr lang="en-US" dirty="0" err="1"/>
              <a:t>komunikacja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Odbywa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dzięki</a:t>
            </a:r>
            <a:r>
              <a:rPr lang="en-US" dirty="0"/>
              <a:t> </a:t>
            </a:r>
            <a:r>
              <a:rPr lang="en-US" dirty="0" err="1"/>
              <a:t>zastosowaniu</a:t>
            </a:r>
            <a:r>
              <a:rPr lang="en-US" dirty="0"/>
              <a:t> </a:t>
            </a:r>
            <a:r>
              <a:rPr lang="en-US" dirty="0" err="1"/>
              <a:t>modułu</a:t>
            </a:r>
            <a:r>
              <a:rPr lang="en-US" dirty="0"/>
              <a:t> </a:t>
            </a:r>
            <a:r>
              <a:rPr lang="en-US" dirty="0" err="1"/>
              <a:t>podczerwieni</a:t>
            </a:r>
            <a:r>
              <a:rPr lang="en-US" dirty="0"/>
              <a:t> 	vs1838b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pilota</a:t>
            </a:r>
            <a:r>
              <a:rPr lang="en-US" dirty="0"/>
              <a:t>. </a:t>
            </a:r>
          </a:p>
        </p:txBody>
      </p:sp>
      <p:pic>
        <p:nvPicPr>
          <p:cNvPr id="2050" name="Picture 2" descr="C:\Users\voit\Desktop\prezkaSM\podczer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276600"/>
            <a:ext cx="2953350" cy="2743200"/>
          </a:xfrm>
          <a:prstGeom prst="rect">
            <a:avLst/>
          </a:prstGeom>
          <a:noFill/>
        </p:spPr>
      </p:pic>
      <p:pic>
        <p:nvPicPr>
          <p:cNvPr id="2051" name="Picture 3" descr="C:\Users\voit\Desktop\prezkaSM\pil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3200400"/>
            <a:ext cx="2971800" cy="28349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356</Words>
  <Application>Microsoft Office PowerPoint</Application>
  <PresentationFormat>Pokaz na ekranie (4:3)</PresentationFormat>
  <Paragraphs>98</Paragraphs>
  <Slides>17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18" baseType="lpstr">
      <vt:lpstr>Motyw pakietu Office</vt:lpstr>
      <vt:lpstr>Smart Room   prezentacja projektu</vt:lpstr>
      <vt:lpstr>Smart Room </vt:lpstr>
      <vt:lpstr>Harmonogram wstępny</vt:lpstr>
      <vt:lpstr>Napotkane problemy</vt:lpstr>
      <vt:lpstr>Harmonogram zrealizowany</vt:lpstr>
      <vt:lpstr>Elementy</vt:lpstr>
      <vt:lpstr>Zapraszamy na filmik pokazowy</vt:lpstr>
      <vt:lpstr>Kosztorys</vt:lpstr>
      <vt:lpstr>Zdalna komunikacja</vt:lpstr>
      <vt:lpstr>Sterowanie oświetleniem</vt:lpstr>
      <vt:lpstr>Sterowanie nastrojem pokoju</vt:lpstr>
      <vt:lpstr>System otwierania drzwi</vt:lpstr>
      <vt:lpstr>System otwierania drzwi</vt:lpstr>
      <vt:lpstr>Schemat elektryczny</vt:lpstr>
      <vt:lpstr>Schemat blokowy</vt:lpstr>
      <vt:lpstr>Ewentualne możliwości rozwoju projektu</vt:lpstr>
      <vt:lpstr>Podsumowanie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Room   prezentacja projektu</dc:title>
  <dc:creator>Windows User</dc:creator>
  <cp:lastModifiedBy>Windows User</cp:lastModifiedBy>
  <cp:revision>59</cp:revision>
  <dcterms:created xsi:type="dcterms:W3CDTF">2020-11-26T13:38:31Z</dcterms:created>
  <dcterms:modified xsi:type="dcterms:W3CDTF">2020-11-30T07:10:09Z</dcterms:modified>
</cp:coreProperties>
</file>